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0"/>
      <p:bold r:id="rId21"/>
      <p:italic r:id="rId22"/>
      <p:boldItalic r:id="rId23"/>
    </p:embeddedFont>
    <p:embeddedFont>
      <p:font typeface="Playfair Display" panose="00000500000000000000" pitchFamily="2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9fc941903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9fc941903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9fc941903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9fc941903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9fc941903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9fc941903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fc941903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fc941903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9fc94190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9fc94190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9fc94190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9fc94190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9fc941903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9fc941903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9fc941903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9fc941903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9fc941903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9fc941903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9fc941903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9fc941903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9fc94190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9fc941903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9fc941903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9fc941903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9fc941903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9fc941903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9fc941903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9fc941903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9fc941903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9fc941903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9fc94190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9fc94190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2394138" y="1132700"/>
            <a:ext cx="4355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533150" y="2739451"/>
            <a:ext cx="7920000" cy="15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Name: Himali Suroshi                    Roll No: 51  			Division:C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Name: Megha Soni  	                  Roll No: 48  	 		Division:C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Name: Pragya Tripathi                   Roll No: 55  			Division:C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7" y="71350"/>
            <a:ext cx="8827125" cy="10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816575" y="1535863"/>
            <a:ext cx="7510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" sz="20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100" b="1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CCL MINI PROJECT</a:t>
            </a:r>
            <a:endParaRPr sz="2100" b="1" u="sng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</a:t>
            </a:r>
            <a:r>
              <a:rPr lang="en" sz="2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" sz="2100" b="1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CANTEEN FOOD ORDERING SYSTEM</a:t>
            </a:r>
            <a:endParaRPr sz="21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813475" y="4354300"/>
            <a:ext cx="551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guidance of : Prof. Deepali Kayande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132725" y="121675"/>
            <a:ext cx="488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S3 Bucket: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0" y="702600"/>
            <a:ext cx="8344875" cy="42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221225" y="154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RDS DB Instance: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88" y="768975"/>
            <a:ext cx="8489425" cy="39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232275" y="276550"/>
            <a:ext cx="47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MySQL workbench with RDS: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00" y="879575"/>
            <a:ext cx="8344875" cy="3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77000" y="177000"/>
            <a:ext cx="53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the project and getting the output: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0" y="780050"/>
            <a:ext cx="8839800" cy="39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700"/>
            <a:ext cx="8839198" cy="45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Learning Outcome: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Computing project "CANTEENWALA" provided valuable knowledge about Cloud-based services.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Learned to use Elastic Beanstalk (EBS) to create applications and environments where EBS generated a functioning application and created connections with RDS.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Learned about S3 buckets to store and retrieve data.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RDS to manage databases and imported them into MySQL Workbench.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Learned about IAM for access and permissions management 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Gained practical experience in using different Cloud-based services.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Successfully created and managed the project with cloud computing.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50"/>
            <a:ext cx="9077675" cy="49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2953925" y="2449500"/>
            <a:ext cx="30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C78D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THANKYOU</a:t>
            </a:r>
            <a:endParaRPr sz="3000" b="1">
              <a:solidFill>
                <a:srgbClr val="3C78D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280975"/>
            <a:ext cx="85206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Abstract: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245325" y="863550"/>
            <a:ext cx="85206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educational institutes face lunchtime crowd issues in their canteens.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cloud-based canteen food ordering project aims to provide a seamless and efficient food ordering experience for students and staff.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cloud-based infrastructure enables scalability, flexibility, and reliability to handle a large number of orders.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allows customers to browse through the menu, select items, and make online payments.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canteen manager has admin access to manage the menu, approve or reject orders. Real-time updates are provided on the status of orders, enabling customers to track their orders and estimate waiting times.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Notifications are sent to customers when their orders are ready for pickup, ensuring timely delivery of food.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aims to streamline the food ordering experience for customers and improve canteen operations' efficiency.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canteen system fails to meet management efficiency and customer satisfaction needs.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rush during breaks leaves little time for students and staff to eat.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Canteen managers struggle to manage orders and payments during peak hours.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Web-based canteen food ordering system improves efficiency and customer satisfaction.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web-based system faces challenges in handling a large volume of traffic during peak hours.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flexibility in scaling the system leads to website crashes and user frustration.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Upgrading hardware can be time-consuming and expensive for the canteen manager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use the advantage of cloud services to run and manage this web application efficiently and smoothly.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Canteen Ordering System is to facilitate high-speed services to their students, staff members, etc.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be essential in facilitating lunch breaks for customers and the canteen.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will avail them of the benefits of digitization.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cloud computing is to provide easy, scalable access to computing resources and IT services.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infrastructure involves the hardware and software components required for the proper implementation of a cloud computing model.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2290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User Portal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Admin Portal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Menu Management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Order Management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Pre-Ordering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Payment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Notification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Sales Report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Scalable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Efficiency Improvement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Cloud Computing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8977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Services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090800"/>
            <a:ext cx="85206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(Identity and Access Management)</a:t>
            </a: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IAM service was used to manage access to AWS resources. Using this service we create two users and give them access for this cloud based canteen food ordering system.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Beanstalk</a:t>
            </a: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 our cloud-based canteen food ordering system, we used Elastic Beanstalk to deploy and manage our application, also creating environment for our application.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Simple Storage Service (Amazon S3)</a:t>
            </a: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We have used this Amazon S3 in order to store all the static data such as the images in the S3 bucket.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Relational Database Service (Amazon RDS): </a:t>
            </a: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used the RDS instance of MySQL Engine in order to store the data such as orders and user data.</a:t>
            </a:r>
            <a:endParaRPr sz="16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688" y="2127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Screenshots: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915725"/>
            <a:ext cx="8520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IAM User creation:</a:t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00" y="1473225"/>
            <a:ext cx="8473175" cy="37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199100" y="199100"/>
            <a:ext cx="71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Application on Elastic BeanStalk: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5" y="824275"/>
            <a:ext cx="8600225" cy="38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234275" y="223800"/>
            <a:ext cx="85206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Creating Environment on Elastic BeanStalk: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745525"/>
            <a:ext cx="8520600" cy="3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25" y="668100"/>
            <a:ext cx="8709900" cy="41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On-screen Show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Merriweather</vt:lpstr>
      <vt:lpstr>Playfair Display</vt:lpstr>
      <vt:lpstr>Source Sans Pro</vt:lpstr>
      <vt:lpstr>Arial</vt:lpstr>
      <vt:lpstr>Times New Roman</vt:lpstr>
      <vt:lpstr>Raleway</vt:lpstr>
      <vt:lpstr>Plum</vt:lpstr>
      <vt:lpstr>DEPARTMENT OF COMPUTER ENGINEERING</vt:lpstr>
      <vt:lpstr>Abstract: </vt:lpstr>
      <vt:lpstr>Problem Statement</vt:lpstr>
      <vt:lpstr>Objective</vt:lpstr>
      <vt:lpstr>Scope</vt:lpstr>
      <vt:lpstr>Services used</vt:lpstr>
      <vt:lpstr>Screenshots:</vt:lpstr>
      <vt:lpstr>PowerPoint Presentation</vt:lpstr>
      <vt:lpstr>Creating Environment on Elastic BeanStalk: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Outcome: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ENGINEERING</dc:title>
  <cp:lastModifiedBy>Anil</cp:lastModifiedBy>
  <cp:revision>1</cp:revision>
  <dcterms:modified xsi:type="dcterms:W3CDTF">2023-04-20T05:07:26Z</dcterms:modified>
</cp:coreProperties>
</file>